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984" r:id="rId1"/>
  </p:sldMasterIdLst>
  <p:notesMasterIdLst>
    <p:notesMasterId r:id="rId3"/>
  </p:notesMasterIdLst>
  <p:sldIdLst>
    <p:sldId id="278" r:id="rId2"/>
  </p:sldIdLst>
  <p:sldSz cx="9906000" cy="6858000" type="A4"/>
  <p:notesSz cx="6761163" cy="9942513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DDDFF"/>
    <a:srgbClr val="1E98A8"/>
    <a:srgbClr val="F84A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17" autoAdjust="0"/>
    <p:restoredTop sz="94660"/>
  </p:normalViewPr>
  <p:slideViewPr>
    <p:cSldViewPr>
      <p:cViewPr>
        <p:scale>
          <a:sx n="100" d="100"/>
          <a:sy n="100" d="100"/>
        </p:scale>
        <p:origin x="-870" y="450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29837" cy="497125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762" y="1"/>
            <a:ext cx="2929837" cy="497125"/>
          </a:xfrm>
          <a:prstGeom prst="rect">
            <a:avLst/>
          </a:prstGeom>
        </p:spPr>
        <p:txBody>
          <a:bodyPr vert="horz" lIns="95443" tIns="47721" rIns="95443" bIns="47721" rtlCol="0"/>
          <a:lstStyle>
            <a:lvl1pPr algn="r">
              <a:defRPr sz="1300"/>
            </a:lvl1pPr>
          </a:lstStyle>
          <a:p>
            <a:fld id="{C02E33B8-7364-4FAD-82A2-F8053936A3F0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7388" y="744538"/>
            <a:ext cx="5386387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5443" tIns="47721" rIns="95443" bIns="47721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5443" tIns="47721" rIns="95443" bIns="47721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663"/>
            <a:ext cx="2929837" cy="497125"/>
          </a:xfrm>
          <a:prstGeom prst="rect">
            <a:avLst/>
          </a:prstGeom>
        </p:spPr>
        <p:txBody>
          <a:bodyPr vert="horz" lIns="95443" tIns="47721" rIns="95443" bIns="47721" rtlCol="0" anchor="b"/>
          <a:lstStyle>
            <a:lvl1pPr algn="l">
              <a:defRPr sz="13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762" y="9443663"/>
            <a:ext cx="2929837" cy="497125"/>
          </a:xfrm>
          <a:prstGeom prst="rect">
            <a:avLst/>
          </a:prstGeom>
        </p:spPr>
        <p:txBody>
          <a:bodyPr vert="horz" lIns="95443" tIns="47721" rIns="95443" bIns="47721" rtlCol="0" anchor="b"/>
          <a:lstStyle>
            <a:lvl1pPr algn="r">
              <a:defRPr sz="1300"/>
            </a:lvl1pPr>
          </a:lstStyle>
          <a:p>
            <a:fld id="{88B77AC6-14D1-45D3-B1B0-4AD22AC792B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26246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58149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43143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181850" y="274639"/>
            <a:ext cx="222885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95300" y="274639"/>
            <a:ext cx="652145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82388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0550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2937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9530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035550" y="1600201"/>
            <a:ext cx="437515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760181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942435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39078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76634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85520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38194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61497A0-E0A5-410D-BE72-3728BB2FCACC}" type="datetimeFigureOut">
              <a:rPr lang="ru-RU" smtClean="0"/>
              <a:pPr/>
              <a:t>17.02.2025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090127-C781-4105-B0F1-0B9C21D0C35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17771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86" r:id="rId2"/>
    <p:sldLayoutId id="2147483987" r:id="rId3"/>
    <p:sldLayoutId id="2147483988" r:id="rId4"/>
    <p:sldLayoutId id="2147483989" r:id="rId5"/>
    <p:sldLayoutId id="2147483990" r:id="rId6"/>
    <p:sldLayoutId id="2147483991" r:id="rId7"/>
    <p:sldLayoutId id="2147483992" r:id="rId8"/>
    <p:sldLayoutId id="2147483993" r:id="rId9"/>
    <p:sldLayoutId id="2147483994" r:id="rId10"/>
    <p:sldLayoutId id="214748399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496616" y="237128"/>
            <a:ext cx="720080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СТРУКТУРА </a:t>
            </a:r>
          </a:p>
          <a:p>
            <a:pPr algn="ctr"/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Администрации муниципального образования «Муниципальный округ Балезинский район Удмуртской Республики»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2288704" y="837292"/>
            <a:ext cx="5688632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Глава  МО «Муниципальный округ Балезинский район Удмуртской Республики»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488504" y="1294492"/>
            <a:ext cx="1368152" cy="45720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Помощник Главы 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 по  КРР</a:t>
            </a:r>
          </a:p>
          <a:p>
            <a:pPr algn="ctr"/>
            <a:endParaRPr lang="ru-RU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288704" y="1412776"/>
            <a:ext cx="5688632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tx1"/>
              </a:solidFill>
            </a:endParaRP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Администрация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МО «Муниципальный округ Балезинский район Удмуртской Республики»</a:t>
            </a:r>
          </a:p>
          <a:p>
            <a:pPr algn="ctr"/>
            <a:endParaRPr lang="ru-RU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8446046" y="1294492"/>
            <a:ext cx="1187474" cy="4783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финансов </a:t>
            </a:r>
          </a:p>
        </p:txBody>
      </p:sp>
      <p:sp>
        <p:nvSpPr>
          <p:cNvPr id="24" name="Прямоугольник 23"/>
          <p:cNvSpPr/>
          <p:nvPr/>
        </p:nvSpPr>
        <p:spPr>
          <a:xfrm>
            <a:off x="416489" y="2096522"/>
            <a:ext cx="2088238" cy="11478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prstClr val="black"/>
                </a:solidFill>
                <a:latin typeface="Times New Roman" pitchFamily="18" charset="0"/>
                <a:cs typeface="Times New Roman" pitchFamily="18" charset="0"/>
              </a:rPr>
              <a:t>Первый зам. главы Адм. по тер. развитию - нач. управления по работе с территориями</a:t>
            </a:r>
            <a:endParaRPr lang="ru-RU" sz="11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2850501" y="3244334"/>
            <a:ext cx="237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28" name="Прямоугольник 27"/>
          <p:cNvSpPr/>
          <p:nvPr/>
        </p:nvSpPr>
        <p:spPr>
          <a:xfrm>
            <a:off x="2648744" y="2097914"/>
            <a:ext cx="1375060" cy="11478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Зам. главы Адм. по строительству и ЖКХ</a:t>
            </a:r>
          </a:p>
        </p:txBody>
      </p:sp>
      <p:sp>
        <p:nvSpPr>
          <p:cNvPr id="29" name="Прямоугольник 28"/>
          <p:cNvSpPr/>
          <p:nvPr/>
        </p:nvSpPr>
        <p:spPr>
          <a:xfrm>
            <a:off x="4160912" y="2098935"/>
            <a:ext cx="1123032" cy="114781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Зам. главы Адм.  по экономике и сельскому хозяйству </a:t>
            </a:r>
          </a:p>
        </p:txBody>
      </p:sp>
      <p:sp>
        <p:nvSpPr>
          <p:cNvPr id="30" name="Прямоугольник 29"/>
          <p:cNvSpPr/>
          <p:nvPr/>
        </p:nvSpPr>
        <p:spPr>
          <a:xfrm>
            <a:off x="5457056" y="2125947"/>
            <a:ext cx="1224136" cy="114781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Зам. главы Адм. по социальным вопросам</a:t>
            </a:r>
            <a:r>
              <a:rPr lang="ru-RU" sz="1100" dirty="0"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1024" name="Прямоугольник 1023"/>
          <p:cNvSpPr/>
          <p:nvPr/>
        </p:nvSpPr>
        <p:spPr>
          <a:xfrm>
            <a:off x="8337376" y="2071492"/>
            <a:ext cx="1296144" cy="117284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Руководитель Аппарата Главы МО, Совета депутатов и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Администрации района 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5" name="Прямоугольник 1024"/>
          <p:cNvSpPr/>
          <p:nvPr/>
        </p:nvSpPr>
        <p:spPr>
          <a:xfrm>
            <a:off x="6897216" y="2077986"/>
            <a:ext cx="1224136" cy="116634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1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Зам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 главы Адм.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по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ГО, ЧС, МП и ВУ</a:t>
            </a:r>
          </a:p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100" b="1" dirty="0"/>
              <a:t>ГО, </a:t>
            </a:r>
            <a:r>
              <a:rPr lang="ru-RU" sz="1100" b="1" dirty="0" smtClean="0"/>
              <a:t>ЧС</a:t>
            </a:r>
            <a:r>
              <a:rPr lang="ru-RU" sz="1100" b="1" dirty="0"/>
              <a:t>, МП  и воинского учета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6" name="Прямоугольник 1025"/>
          <p:cNvSpPr/>
          <p:nvPr/>
        </p:nvSpPr>
        <p:spPr>
          <a:xfrm>
            <a:off x="401564" y="3429000"/>
            <a:ext cx="1023044" cy="64807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по работе с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территориями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30" name="Прямоугольник 1029"/>
          <p:cNvSpPr/>
          <p:nvPr/>
        </p:nvSpPr>
        <p:spPr>
          <a:xfrm>
            <a:off x="1568624" y="3442133"/>
            <a:ext cx="936103" cy="6349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Балезинское ТУ</a:t>
            </a:r>
          </a:p>
        </p:txBody>
      </p:sp>
      <p:sp>
        <p:nvSpPr>
          <p:cNvPr id="1031" name="Прямоугольник 1030"/>
          <p:cNvSpPr/>
          <p:nvPr/>
        </p:nvSpPr>
        <p:spPr>
          <a:xfrm>
            <a:off x="1568624" y="4192507"/>
            <a:ext cx="936102" cy="66796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Сектор развития сельских территорий</a:t>
            </a:r>
            <a:endParaRPr lang="ru-RU" sz="11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cxnSp>
        <p:nvCxnSpPr>
          <p:cNvPr id="1053" name="Прямая со стрелкой 1052"/>
          <p:cNvCxnSpPr>
            <a:endCxn id="1026" idx="0"/>
          </p:cNvCxnSpPr>
          <p:nvPr/>
        </p:nvCxnSpPr>
        <p:spPr>
          <a:xfrm>
            <a:off x="913086" y="3246747"/>
            <a:ext cx="0" cy="18225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56" name="Прямая со стрелкой 1055"/>
          <p:cNvCxnSpPr>
            <a:endCxn id="1030" idx="0"/>
          </p:cNvCxnSpPr>
          <p:nvPr/>
        </p:nvCxnSpPr>
        <p:spPr>
          <a:xfrm flipH="1">
            <a:off x="2036676" y="3244334"/>
            <a:ext cx="2" cy="197799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58" name="Прямоугольник 1057"/>
          <p:cNvSpPr/>
          <p:nvPr/>
        </p:nvSpPr>
        <p:spPr>
          <a:xfrm>
            <a:off x="416489" y="5126454"/>
            <a:ext cx="1224141" cy="349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Андрейшурский ТО </a:t>
            </a:r>
          </a:p>
        </p:txBody>
      </p:sp>
      <p:sp>
        <p:nvSpPr>
          <p:cNvPr id="1062" name="Прямоугольник 1061"/>
          <p:cNvSpPr/>
          <p:nvPr/>
        </p:nvSpPr>
        <p:spPr>
          <a:xfrm>
            <a:off x="2284016" y="5132630"/>
            <a:ext cx="1311796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Большеварыжский ТО</a:t>
            </a:r>
          </a:p>
        </p:txBody>
      </p:sp>
      <p:sp>
        <p:nvSpPr>
          <p:cNvPr id="1063" name="Прямоугольник 1062"/>
          <p:cNvSpPr/>
          <p:nvPr/>
        </p:nvSpPr>
        <p:spPr>
          <a:xfrm>
            <a:off x="3728864" y="5132630"/>
            <a:ext cx="1404156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Верх-Люкинский ТО </a:t>
            </a:r>
          </a:p>
        </p:txBody>
      </p:sp>
      <p:sp>
        <p:nvSpPr>
          <p:cNvPr id="1064" name="Прямоугольник 1063"/>
          <p:cNvSpPr/>
          <p:nvPr/>
        </p:nvSpPr>
        <p:spPr>
          <a:xfrm>
            <a:off x="5283944" y="5132630"/>
            <a:ext cx="1181224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Воегуртский ТО </a:t>
            </a:r>
          </a:p>
        </p:txBody>
      </p:sp>
      <p:sp>
        <p:nvSpPr>
          <p:cNvPr id="1065" name="Прямоугольник 1064"/>
          <p:cNvSpPr/>
          <p:nvPr/>
        </p:nvSpPr>
        <p:spPr>
          <a:xfrm>
            <a:off x="6626944" y="5132630"/>
            <a:ext cx="1350392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Исаковский ТО</a:t>
            </a:r>
          </a:p>
        </p:txBody>
      </p:sp>
      <p:sp>
        <p:nvSpPr>
          <p:cNvPr id="1066" name="Прямоугольник 1065"/>
          <p:cNvSpPr/>
          <p:nvPr/>
        </p:nvSpPr>
        <p:spPr>
          <a:xfrm>
            <a:off x="8121352" y="5132630"/>
            <a:ext cx="1512168" cy="36004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Каменно-Задельский ТО</a:t>
            </a:r>
          </a:p>
        </p:txBody>
      </p:sp>
      <p:sp>
        <p:nvSpPr>
          <p:cNvPr id="1067" name="Прямоугольник 1066"/>
          <p:cNvSpPr/>
          <p:nvPr/>
        </p:nvSpPr>
        <p:spPr>
          <a:xfrm>
            <a:off x="416488" y="5797152"/>
            <a:ext cx="1224142" cy="2909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Карсовайский ТО</a:t>
            </a:r>
          </a:p>
        </p:txBody>
      </p:sp>
      <p:sp>
        <p:nvSpPr>
          <p:cNvPr id="1068" name="Прямоугольник 1067"/>
          <p:cNvSpPr/>
          <p:nvPr/>
        </p:nvSpPr>
        <p:spPr>
          <a:xfrm>
            <a:off x="2284016" y="5792989"/>
            <a:ext cx="1311796" cy="28873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Кестымский ТО</a:t>
            </a:r>
          </a:p>
        </p:txBody>
      </p:sp>
      <p:sp>
        <p:nvSpPr>
          <p:cNvPr id="1069" name="Прямоугольник 1068"/>
          <p:cNvSpPr/>
          <p:nvPr/>
        </p:nvSpPr>
        <p:spPr>
          <a:xfrm>
            <a:off x="3728864" y="5797152"/>
            <a:ext cx="1368152" cy="28774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Киршонский ТО</a:t>
            </a:r>
          </a:p>
        </p:txBody>
      </p:sp>
      <p:sp>
        <p:nvSpPr>
          <p:cNvPr id="1070" name="Прямоугольник 1069"/>
          <p:cNvSpPr/>
          <p:nvPr/>
        </p:nvSpPr>
        <p:spPr>
          <a:xfrm>
            <a:off x="5283944" y="5797152"/>
            <a:ext cx="1181224" cy="28457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Кожильский ТО</a:t>
            </a:r>
          </a:p>
        </p:txBody>
      </p:sp>
      <p:sp>
        <p:nvSpPr>
          <p:cNvPr id="1071" name="Прямоугольник 1070"/>
          <p:cNvSpPr/>
          <p:nvPr/>
        </p:nvSpPr>
        <p:spPr>
          <a:xfrm>
            <a:off x="6626944" y="5797152"/>
            <a:ext cx="1350392" cy="28873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Люкский ТО</a:t>
            </a:r>
          </a:p>
        </p:txBody>
      </p:sp>
      <p:sp>
        <p:nvSpPr>
          <p:cNvPr id="1072" name="Прямоугольник 1071"/>
          <p:cNvSpPr/>
          <p:nvPr/>
        </p:nvSpPr>
        <p:spPr>
          <a:xfrm>
            <a:off x="8121352" y="5797152"/>
            <a:ext cx="1512168" cy="29092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Пыбьинский ТО</a:t>
            </a:r>
          </a:p>
        </p:txBody>
      </p:sp>
      <p:sp>
        <p:nvSpPr>
          <p:cNvPr id="1073" name="Прямоугольник 1072"/>
          <p:cNvSpPr/>
          <p:nvPr/>
        </p:nvSpPr>
        <p:spPr>
          <a:xfrm>
            <a:off x="433368" y="6417332"/>
            <a:ext cx="1239066" cy="2771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Сергинский ТО</a:t>
            </a:r>
          </a:p>
        </p:txBody>
      </p:sp>
      <p:sp>
        <p:nvSpPr>
          <p:cNvPr id="1074" name="Прямоугольник 1073"/>
          <p:cNvSpPr/>
          <p:nvPr/>
        </p:nvSpPr>
        <p:spPr>
          <a:xfrm>
            <a:off x="2284016" y="6417332"/>
            <a:ext cx="1311796" cy="2771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Турецкий ТО</a:t>
            </a:r>
          </a:p>
        </p:txBody>
      </p:sp>
      <p:sp>
        <p:nvSpPr>
          <p:cNvPr id="1076" name="Прямоугольник 1075"/>
          <p:cNvSpPr/>
          <p:nvPr/>
        </p:nvSpPr>
        <p:spPr>
          <a:xfrm>
            <a:off x="3728864" y="6417332"/>
            <a:ext cx="1368152" cy="2771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Эркешевский ТО</a:t>
            </a:r>
          </a:p>
        </p:txBody>
      </p:sp>
      <p:sp>
        <p:nvSpPr>
          <p:cNvPr id="1077" name="Прямоугольник 1076"/>
          <p:cNvSpPr/>
          <p:nvPr/>
        </p:nvSpPr>
        <p:spPr>
          <a:xfrm>
            <a:off x="5283944" y="6417332"/>
            <a:ext cx="1181224" cy="27718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Юндинский ТО </a:t>
            </a:r>
          </a:p>
        </p:txBody>
      </p:sp>
      <p:cxnSp>
        <p:nvCxnSpPr>
          <p:cNvPr id="1079" name="Прямая соединительная линия 1078"/>
          <p:cNvCxnSpPr/>
          <p:nvPr/>
        </p:nvCxnSpPr>
        <p:spPr>
          <a:xfrm>
            <a:off x="632520" y="4950460"/>
            <a:ext cx="78135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84" name="Прямая со стрелкой 1083"/>
          <p:cNvCxnSpPr/>
          <p:nvPr/>
        </p:nvCxnSpPr>
        <p:spPr>
          <a:xfrm>
            <a:off x="632520" y="4950460"/>
            <a:ext cx="0" cy="16509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Прямая со стрелкой 63"/>
          <p:cNvCxnSpPr/>
          <p:nvPr/>
        </p:nvCxnSpPr>
        <p:spPr>
          <a:xfrm>
            <a:off x="8446046" y="4950460"/>
            <a:ext cx="0" cy="15140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Прямая со стрелкой 77"/>
          <p:cNvCxnSpPr/>
          <p:nvPr/>
        </p:nvCxnSpPr>
        <p:spPr>
          <a:xfrm>
            <a:off x="2850501" y="4955148"/>
            <a:ext cx="0" cy="1774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Прямая со стрелкой 80"/>
          <p:cNvCxnSpPr>
            <a:endCxn id="1063" idx="0"/>
          </p:cNvCxnSpPr>
          <p:nvPr/>
        </p:nvCxnSpPr>
        <p:spPr>
          <a:xfrm>
            <a:off x="4430942" y="4955148"/>
            <a:ext cx="0" cy="1774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4" name="Прямая со стрелкой 93"/>
          <p:cNvCxnSpPr>
            <a:endCxn id="1064" idx="0"/>
          </p:cNvCxnSpPr>
          <p:nvPr/>
        </p:nvCxnSpPr>
        <p:spPr>
          <a:xfrm>
            <a:off x="5874556" y="4955148"/>
            <a:ext cx="0" cy="1774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90" name="Прямая со стрелкой 1089"/>
          <p:cNvCxnSpPr>
            <a:endCxn id="1065" idx="0"/>
          </p:cNvCxnSpPr>
          <p:nvPr/>
        </p:nvCxnSpPr>
        <p:spPr>
          <a:xfrm>
            <a:off x="7302140" y="4955148"/>
            <a:ext cx="0" cy="1774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5" name="Прямая со стрелкой 1114"/>
          <p:cNvCxnSpPr>
            <a:stCxn id="10" idx="3"/>
          </p:cNvCxnSpPr>
          <p:nvPr/>
        </p:nvCxnSpPr>
        <p:spPr>
          <a:xfrm>
            <a:off x="7977336" y="1592796"/>
            <a:ext cx="46871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9" name="Прямая соединительная линия 1118"/>
          <p:cNvCxnSpPr/>
          <p:nvPr/>
        </p:nvCxnSpPr>
        <p:spPr>
          <a:xfrm>
            <a:off x="2036675" y="4955148"/>
            <a:ext cx="0" cy="12821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3" name="Прямая соединительная линия 1122"/>
          <p:cNvCxnSpPr/>
          <p:nvPr/>
        </p:nvCxnSpPr>
        <p:spPr>
          <a:xfrm>
            <a:off x="632520" y="5589240"/>
            <a:ext cx="781352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0" name="Прямая со стрелкой 1129"/>
          <p:cNvCxnSpPr/>
          <p:nvPr/>
        </p:nvCxnSpPr>
        <p:spPr>
          <a:xfrm>
            <a:off x="632520" y="5589240"/>
            <a:ext cx="0" cy="207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3" name="Прямая со стрелкой 1132"/>
          <p:cNvCxnSpPr/>
          <p:nvPr/>
        </p:nvCxnSpPr>
        <p:spPr>
          <a:xfrm>
            <a:off x="2850501" y="5589240"/>
            <a:ext cx="0" cy="207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0" name="Прямая со стрелкой 1139"/>
          <p:cNvCxnSpPr>
            <a:endCxn id="1069" idx="0"/>
          </p:cNvCxnSpPr>
          <p:nvPr/>
        </p:nvCxnSpPr>
        <p:spPr>
          <a:xfrm>
            <a:off x="4412940" y="5589240"/>
            <a:ext cx="0" cy="207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3" name="Прямая со стрелкой 1142"/>
          <p:cNvCxnSpPr>
            <a:endCxn id="1070" idx="0"/>
          </p:cNvCxnSpPr>
          <p:nvPr/>
        </p:nvCxnSpPr>
        <p:spPr>
          <a:xfrm>
            <a:off x="5874556" y="5589240"/>
            <a:ext cx="0" cy="207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9" name="Прямая со стрелкой 1148"/>
          <p:cNvCxnSpPr>
            <a:endCxn id="1071" idx="0"/>
          </p:cNvCxnSpPr>
          <p:nvPr/>
        </p:nvCxnSpPr>
        <p:spPr>
          <a:xfrm>
            <a:off x="7302140" y="5589240"/>
            <a:ext cx="0" cy="207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3" name="Прямая со стрелкой 1152"/>
          <p:cNvCxnSpPr/>
          <p:nvPr/>
        </p:nvCxnSpPr>
        <p:spPr>
          <a:xfrm>
            <a:off x="8446046" y="5589240"/>
            <a:ext cx="0" cy="20791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57" name="Прямая соединительная линия 1156"/>
          <p:cNvCxnSpPr/>
          <p:nvPr/>
        </p:nvCxnSpPr>
        <p:spPr>
          <a:xfrm>
            <a:off x="632520" y="6237312"/>
            <a:ext cx="524203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2" name="Прямая со стрелкой 1161"/>
          <p:cNvCxnSpPr/>
          <p:nvPr/>
        </p:nvCxnSpPr>
        <p:spPr>
          <a:xfrm>
            <a:off x="632520" y="6237312"/>
            <a:ext cx="0" cy="1800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66" name="Прямая со стрелкой 1165"/>
          <p:cNvCxnSpPr/>
          <p:nvPr/>
        </p:nvCxnSpPr>
        <p:spPr>
          <a:xfrm>
            <a:off x="2850501" y="6237312"/>
            <a:ext cx="0" cy="14464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1" name="Прямая со стрелкой 1170"/>
          <p:cNvCxnSpPr>
            <a:endCxn id="1076" idx="0"/>
          </p:cNvCxnSpPr>
          <p:nvPr/>
        </p:nvCxnSpPr>
        <p:spPr>
          <a:xfrm>
            <a:off x="4412940" y="6237312"/>
            <a:ext cx="0" cy="1800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74" name="Прямая со стрелкой 1173"/>
          <p:cNvCxnSpPr>
            <a:endCxn id="1077" idx="0"/>
          </p:cNvCxnSpPr>
          <p:nvPr/>
        </p:nvCxnSpPr>
        <p:spPr>
          <a:xfrm>
            <a:off x="5874556" y="6237312"/>
            <a:ext cx="0" cy="18002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6" name="Прямоугольник 1175"/>
          <p:cNvSpPr/>
          <p:nvPr/>
        </p:nvSpPr>
        <p:spPr>
          <a:xfrm>
            <a:off x="2939914" y="3442133"/>
            <a:ext cx="1083890" cy="33833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ЖКХ</a:t>
            </a:r>
          </a:p>
        </p:txBody>
      </p:sp>
      <p:sp>
        <p:nvSpPr>
          <p:cNvPr id="1177" name="Прямоугольник 1176"/>
          <p:cNvSpPr/>
          <p:nvPr/>
        </p:nvSpPr>
        <p:spPr>
          <a:xfrm>
            <a:off x="2939914" y="3943725"/>
            <a:ext cx="1083890" cy="52948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строительства </a:t>
            </a:r>
            <a:r>
              <a:rPr lang="ru-RU" sz="11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</a:t>
            </a:r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архитектуры</a:t>
            </a:r>
          </a:p>
        </p:txBody>
      </p:sp>
      <p:cxnSp>
        <p:nvCxnSpPr>
          <p:cNvPr id="1183" name="Прямая соединительная линия 1182"/>
          <p:cNvCxnSpPr/>
          <p:nvPr/>
        </p:nvCxnSpPr>
        <p:spPr>
          <a:xfrm>
            <a:off x="2648744" y="3244334"/>
            <a:ext cx="0" cy="9481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87" name="Прямая со стрелкой 1186"/>
          <p:cNvCxnSpPr>
            <a:endCxn id="1176" idx="1"/>
          </p:cNvCxnSpPr>
          <p:nvPr/>
        </p:nvCxnSpPr>
        <p:spPr>
          <a:xfrm flipV="1">
            <a:off x="2648744" y="3611301"/>
            <a:ext cx="291170" cy="23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1" name="Прямая со стрелкой 1190"/>
          <p:cNvCxnSpPr/>
          <p:nvPr/>
        </p:nvCxnSpPr>
        <p:spPr>
          <a:xfrm flipV="1">
            <a:off x="2652859" y="4192506"/>
            <a:ext cx="291170" cy="1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02" name="Прямоугольник 1201"/>
          <p:cNvSpPr/>
          <p:nvPr/>
        </p:nvSpPr>
        <p:spPr>
          <a:xfrm>
            <a:off x="4430942" y="3442133"/>
            <a:ext cx="853002" cy="184666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УИЗО </a:t>
            </a:r>
          </a:p>
        </p:txBody>
      </p:sp>
      <p:sp>
        <p:nvSpPr>
          <p:cNvPr id="1203" name="Прямоугольник 1202"/>
          <p:cNvSpPr/>
          <p:nvPr/>
        </p:nvSpPr>
        <p:spPr>
          <a:xfrm>
            <a:off x="4430942" y="3718421"/>
            <a:ext cx="853002" cy="35865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экономики </a:t>
            </a:r>
          </a:p>
        </p:txBody>
      </p:sp>
      <p:sp>
        <p:nvSpPr>
          <p:cNvPr id="1204" name="Прямоугольник 1203"/>
          <p:cNvSpPr/>
          <p:nvPr/>
        </p:nvSpPr>
        <p:spPr>
          <a:xfrm>
            <a:off x="4430942" y="4221088"/>
            <a:ext cx="853002" cy="544705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</a:t>
            </a:r>
          </a:p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сельского хозяйства</a:t>
            </a:r>
          </a:p>
        </p:txBody>
      </p:sp>
      <p:cxnSp>
        <p:nvCxnSpPr>
          <p:cNvPr id="1214" name="Прямая соединительная линия 1213"/>
          <p:cNvCxnSpPr/>
          <p:nvPr/>
        </p:nvCxnSpPr>
        <p:spPr>
          <a:xfrm>
            <a:off x="4160912" y="3273760"/>
            <a:ext cx="0" cy="13297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0" name="Прямая со стрелкой 1219"/>
          <p:cNvCxnSpPr>
            <a:endCxn id="1202" idx="1"/>
          </p:cNvCxnSpPr>
          <p:nvPr/>
        </p:nvCxnSpPr>
        <p:spPr>
          <a:xfrm>
            <a:off x="4160912" y="3534466"/>
            <a:ext cx="27003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24" name="Прямая со стрелкой 1223"/>
          <p:cNvCxnSpPr>
            <a:endCxn id="1203" idx="1"/>
          </p:cNvCxnSpPr>
          <p:nvPr/>
        </p:nvCxnSpPr>
        <p:spPr>
          <a:xfrm>
            <a:off x="4160912" y="3897747"/>
            <a:ext cx="27003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6" name="Прямая со стрелкой 1235"/>
          <p:cNvCxnSpPr/>
          <p:nvPr/>
        </p:nvCxnSpPr>
        <p:spPr>
          <a:xfrm>
            <a:off x="4160912" y="4603540"/>
            <a:ext cx="25202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38" name="Прямоугольник 1237"/>
          <p:cNvSpPr/>
          <p:nvPr/>
        </p:nvSpPr>
        <p:spPr>
          <a:xfrm>
            <a:off x="5658532" y="3429001"/>
            <a:ext cx="1022660" cy="51472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образования </a:t>
            </a:r>
          </a:p>
        </p:txBody>
      </p:sp>
      <p:sp>
        <p:nvSpPr>
          <p:cNvPr id="1239" name="Прямоугольник 1238"/>
          <p:cNvSpPr/>
          <p:nvPr/>
        </p:nvSpPr>
        <p:spPr>
          <a:xfrm>
            <a:off x="5658532" y="4234221"/>
            <a:ext cx="1022660" cy="53157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Управление культуры </a:t>
            </a:r>
          </a:p>
        </p:txBody>
      </p:sp>
      <p:cxnSp>
        <p:nvCxnSpPr>
          <p:cNvPr id="1241" name="Прямая соединительная линия 1240"/>
          <p:cNvCxnSpPr/>
          <p:nvPr/>
        </p:nvCxnSpPr>
        <p:spPr>
          <a:xfrm>
            <a:off x="5457056" y="3246747"/>
            <a:ext cx="0" cy="13567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45" name="Прямая со стрелкой 1244"/>
          <p:cNvCxnSpPr/>
          <p:nvPr/>
        </p:nvCxnSpPr>
        <p:spPr>
          <a:xfrm>
            <a:off x="5457056" y="3666084"/>
            <a:ext cx="2014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1" name="Прямая со стрелкой 1250"/>
          <p:cNvCxnSpPr/>
          <p:nvPr/>
        </p:nvCxnSpPr>
        <p:spPr>
          <a:xfrm>
            <a:off x="5457056" y="4603540"/>
            <a:ext cx="20147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54" name="Прямоугольник 1253"/>
          <p:cNvSpPr/>
          <p:nvPr/>
        </p:nvSpPr>
        <p:spPr>
          <a:xfrm>
            <a:off x="8719120" y="3442133"/>
            <a:ext cx="914400" cy="5015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Аппарат</a:t>
            </a:r>
          </a:p>
        </p:txBody>
      </p:sp>
      <p:sp>
        <p:nvSpPr>
          <p:cNvPr id="1255" name="Прямоугольник 1254"/>
          <p:cNvSpPr/>
          <p:nvPr/>
        </p:nvSpPr>
        <p:spPr>
          <a:xfrm>
            <a:off x="8719120" y="4234221"/>
            <a:ext cx="914400" cy="53157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ЗАГС</a:t>
            </a:r>
          </a:p>
        </p:txBody>
      </p:sp>
      <p:cxnSp>
        <p:nvCxnSpPr>
          <p:cNvPr id="1257" name="Прямая соединительная линия 1256"/>
          <p:cNvCxnSpPr/>
          <p:nvPr/>
        </p:nvCxnSpPr>
        <p:spPr>
          <a:xfrm>
            <a:off x="8337376" y="3244334"/>
            <a:ext cx="0" cy="125567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3" name="Прямая со стрелкой 1262"/>
          <p:cNvCxnSpPr>
            <a:endCxn id="1254" idx="1"/>
          </p:cNvCxnSpPr>
          <p:nvPr/>
        </p:nvCxnSpPr>
        <p:spPr>
          <a:xfrm>
            <a:off x="8337376" y="3686363"/>
            <a:ext cx="381744" cy="656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7" name="Прямая со стрелкой 1266"/>
          <p:cNvCxnSpPr/>
          <p:nvPr/>
        </p:nvCxnSpPr>
        <p:spPr>
          <a:xfrm>
            <a:off x="8315672" y="4493440"/>
            <a:ext cx="38174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74" name="Прямоугольник 1273"/>
          <p:cNvSpPr/>
          <p:nvPr/>
        </p:nvSpPr>
        <p:spPr>
          <a:xfrm>
            <a:off x="7206952" y="3442133"/>
            <a:ext cx="914400" cy="50159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1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Отдел ГО, ЧС, МП и ВУ</a:t>
            </a:r>
          </a:p>
        </p:txBody>
      </p:sp>
      <p:cxnSp>
        <p:nvCxnSpPr>
          <p:cNvPr id="1277" name="Прямая соединительная линия 1276"/>
          <p:cNvCxnSpPr/>
          <p:nvPr/>
        </p:nvCxnSpPr>
        <p:spPr>
          <a:xfrm>
            <a:off x="6897216" y="3227773"/>
            <a:ext cx="0" cy="46515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3" name="Прямая со стрелкой 1292"/>
          <p:cNvCxnSpPr>
            <a:endCxn id="1274" idx="1"/>
          </p:cNvCxnSpPr>
          <p:nvPr/>
        </p:nvCxnSpPr>
        <p:spPr>
          <a:xfrm>
            <a:off x="6897216" y="3692929"/>
            <a:ext cx="309736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6" name="Прямая со стрелкой 1295"/>
          <p:cNvCxnSpPr>
            <a:stCxn id="10" idx="1"/>
          </p:cNvCxnSpPr>
          <p:nvPr/>
        </p:nvCxnSpPr>
        <p:spPr>
          <a:xfrm flipH="1">
            <a:off x="1856656" y="1592796"/>
            <a:ext cx="432048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99" name="Прямая соединительная линия 1298"/>
          <p:cNvCxnSpPr/>
          <p:nvPr/>
        </p:nvCxnSpPr>
        <p:spPr>
          <a:xfrm>
            <a:off x="1028559" y="1916832"/>
            <a:ext cx="8147761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4" name="Прямая со стрелкой 1303"/>
          <p:cNvCxnSpPr>
            <a:stCxn id="10" idx="2"/>
          </p:cNvCxnSpPr>
          <p:nvPr/>
        </p:nvCxnSpPr>
        <p:spPr>
          <a:xfrm>
            <a:off x="5133020" y="1772816"/>
            <a:ext cx="0" cy="144016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7" name="Прямая со стрелкой 1306"/>
          <p:cNvCxnSpPr/>
          <p:nvPr/>
        </p:nvCxnSpPr>
        <p:spPr>
          <a:xfrm>
            <a:off x="1028559" y="1916832"/>
            <a:ext cx="0" cy="1611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1" name="Прямая со стрелкой 1310"/>
          <p:cNvCxnSpPr>
            <a:endCxn id="28" idx="0"/>
          </p:cNvCxnSpPr>
          <p:nvPr/>
        </p:nvCxnSpPr>
        <p:spPr>
          <a:xfrm>
            <a:off x="3336274" y="1916832"/>
            <a:ext cx="0" cy="181082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4" name="Прямая со стрелкой 1313"/>
          <p:cNvCxnSpPr>
            <a:endCxn id="29" idx="0"/>
          </p:cNvCxnSpPr>
          <p:nvPr/>
        </p:nvCxnSpPr>
        <p:spPr>
          <a:xfrm>
            <a:off x="4722428" y="1916832"/>
            <a:ext cx="0" cy="182103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7" name="Прямая со стрелкой 1316"/>
          <p:cNvCxnSpPr>
            <a:endCxn id="30" idx="0"/>
          </p:cNvCxnSpPr>
          <p:nvPr/>
        </p:nvCxnSpPr>
        <p:spPr>
          <a:xfrm>
            <a:off x="6069124" y="1916832"/>
            <a:ext cx="0" cy="20911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0" name="Прямая со стрелкой 1319"/>
          <p:cNvCxnSpPr>
            <a:endCxn id="1025" idx="0"/>
          </p:cNvCxnSpPr>
          <p:nvPr/>
        </p:nvCxnSpPr>
        <p:spPr>
          <a:xfrm>
            <a:off x="7509284" y="1916832"/>
            <a:ext cx="0" cy="1611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3" name="Прямая со стрелкой 1322"/>
          <p:cNvCxnSpPr/>
          <p:nvPr/>
        </p:nvCxnSpPr>
        <p:spPr>
          <a:xfrm>
            <a:off x="9176320" y="1916832"/>
            <a:ext cx="0" cy="161154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>
            <a:stCxn id="1026" idx="2"/>
          </p:cNvCxnSpPr>
          <p:nvPr/>
        </p:nvCxnSpPr>
        <p:spPr>
          <a:xfrm>
            <a:off x="913086" y="4077073"/>
            <a:ext cx="9203" cy="878075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20" name="Прямая соединительная линия 1119"/>
          <p:cNvCxnSpPr/>
          <p:nvPr/>
        </p:nvCxnSpPr>
        <p:spPr>
          <a:xfrm>
            <a:off x="1280592" y="4077073"/>
            <a:ext cx="0" cy="5264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5" name="Прямая со стрелкой 1134"/>
          <p:cNvCxnSpPr/>
          <p:nvPr/>
        </p:nvCxnSpPr>
        <p:spPr>
          <a:xfrm>
            <a:off x="1280592" y="4603540"/>
            <a:ext cx="288032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59683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4324</TotalTime>
  <Words>187</Words>
  <Application>Microsoft Office PowerPoint</Application>
  <PresentationFormat>Лист A4 (210x297 мм)</PresentationFormat>
  <Paragraphs>47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бюджетное образовательное учреждение  «Балезинская  средняя общеобразовательная школа  № 3»</dc:title>
  <dc:creator>Александр</dc:creator>
  <cp:lastModifiedBy>БЗ</cp:lastModifiedBy>
  <cp:revision>346</cp:revision>
  <cp:lastPrinted>2025-02-17T10:02:39Z</cp:lastPrinted>
  <dcterms:created xsi:type="dcterms:W3CDTF">2019-03-05T16:56:15Z</dcterms:created>
  <dcterms:modified xsi:type="dcterms:W3CDTF">2025-02-17T10:08:38Z</dcterms:modified>
</cp:coreProperties>
</file>