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6" r:id="rId3"/>
    <p:sldId id="257" r:id="rId4"/>
    <p:sldId id="258" r:id="rId5"/>
    <p:sldId id="259" r:id="rId6"/>
    <p:sldId id="260" r:id="rId7"/>
    <p:sldId id="265" r:id="rId8"/>
    <p:sldId id="262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5706-B9C6-4F95-AE96-734D37C1193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F5BE-F6BD-4202-AE4E-8A012C37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7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5BE-F6BD-4202-AE4E-8A012C3731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5BE-F6BD-4202-AE4E-8A012C3731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0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5BE-F6BD-4202-AE4E-8A012C3731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1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5BE-F6BD-4202-AE4E-8A012C3731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3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5BE-F6BD-4202-AE4E-8A012C3731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1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8B65-FF2F-4778-B4CF-5E89128E5FE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692C-883B-4C77-B619-ED030FA7EE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опроса населения </a:t>
            </a:r>
            <a:r>
              <a:rPr lang="ru-RU" dirty="0"/>
              <a:t>о содержании брошюры "Бюджет для граждан"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/>
          <a:srcRect l="31636" t="19030" r="29978" b="45576"/>
          <a:stretch/>
        </p:blipFill>
        <p:spPr bwMode="auto">
          <a:xfrm>
            <a:off x="179512" y="692696"/>
            <a:ext cx="860791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1662" t="54641" r="30371" b="10921"/>
          <a:stretch/>
        </p:blipFill>
        <p:spPr bwMode="auto">
          <a:xfrm>
            <a:off x="899592" y="1196752"/>
            <a:ext cx="7846019" cy="40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023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Диаграмма ответов в Формах. Вопрос: Какими источниками Вы пользуетесь для получении информации о бюджете муниципального образования &quot;Муниципальный округ Балезинский район Удмуртской Республики&quot;?. Количество ответов: 22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иаграмма ответов в Формах. Вопрос: Какими источниками Вы пользуетесь для получении информации о бюджете муниципального образования &quot;Муниципальный округ Балезинский район Удмуртской Республики&quot;?. Количество ответов: 22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/>
          <a:srcRect l="31636" t="34182" r="29909" b="29333"/>
          <a:stretch/>
        </p:blipFill>
        <p:spPr bwMode="auto">
          <a:xfrm>
            <a:off x="360104" y="1069191"/>
            <a:ext cx="8604384" cy="459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l="31636" t="38182" r="30114" b="27151"/>
          <a:stretch/>
        </p:blipFill>
        <p:spPr bwMode="auto">
          <a:xfrm>
            <a:off x="395536" y="892502"/>
            <a:ext cx="84747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31736" t="40743" r="29809" b="29682"/>
          <a:stretch/>
        </p:blipFill>
        <p:spPr bwMode="auto">
          <a:xfrm>
            <a:off x="179512" y="1268760"/>
            <a:ext cx="88215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l="31636" t="38909" r="30114" b="26788"/>
          <a:stretch/>
        </p:blipFill>
        <p:spPr bwMode="auto">
          <a:xfrm>
            <a:off x="323527" y="980728"/>
            <a:ext cx="85646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l="31500" t="29698" r="30386" b="37932"/>
          <a:stretch/>
        </p:blipFill>
        <p:spPr bwMode="auto">
          <a:xfrm>
            <a:off x="323528" y="908720"/>
            <a:ext cx="8591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31500" t="63092" r="30386" b="3514"/>
          <a:stretch/>
        </p:blipFill>
        <p:spPr bwMode="auto">
          <a:xfrm>
            <a:off x="179512" y="1124744"/>
            <a:ext cx="8694897" cy="428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018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/>
          <a:srcRect l="31432" t="19030" r="29909" b="46546"/>
          <a:stretch/>
        </p:blipFill>
        <p:spPr bwMode="auto">
          <a:xfrm>
            <a:off x="251520" y="1196752"/>
            <a:ext cx="86257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31432" t="54424" r="29978" b="11031"/>
          <a:stretch/>
        </p:blipFill>
        <p:spPr bwMode="auto">
          <a:xfrm>
            <a:off x="179512" y="1052736"/>
            <a:ext cx="8640960" cy="4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8946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Экран (4:3)</PresentationFormat>
  <Paragraphs>6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SysAdm</cp:lastModifiedBy>
  <cp:revision>3</cp:revision>
  <dcterms:created xsi:type="dcterms:W3CDTF">2022-11-30T12:33:31Z</dcterms:created>
  <dcterms:modified xsi:type="dcterms:W3CDTF">2022-11-30T13:00:50Z</dcterms:modified>
</cp:coreProperties>
</file>